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99"/>
    <p:restoredTop sz="94652"/>
  </p:normalViewPr>
  <p:slideViewPr>
    <p:cSldViewPr snapToGrid="0">
      <p:cViewPr>
        <p:scale>
          <a:sx n="105" d="100"/>
          <a:sy n="105" d="100"/>
        </p:scale>
        <p:origin x="39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78B97-7CB7-CB7E-CFBC-1275F5850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248F9E-155F-EC41-7601-C4F5A383A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EC0D1-F2B5-984B-F2C9-CBFAAAA07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FE5EA-F074-82E5-005D-29D731989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B9EA0-24BC-D2DE-E4F3-786B0A501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29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8DA4F-9DC1-B9B9-72C6-68CEC966A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412797-EB2D-3E2B-D20E-224E00DE8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4957A-043C-427A-0447-F14B6CAC3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04F67-4949-213A-C7AF-77B2A2B1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629E8-35C9-91FF-0712-63989A4EE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631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CE70F8-6BC2-8D8D-06AA-EBC366F758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671B00-4399-8614-A265-79A7F39E33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E4571-67BD-0396-27E4-949F97619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947B6-C65A-BF3A-C0E6-BCC5C3FE8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A9FF6-B734-E5FD-EB70-E15A3F9ED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08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E62EE-5B8A-8A43-68EF-8527C702D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24C84-8775-0632-130A-F47972DB8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5BCF9-E7E5-C65C-AEEF-B64E88756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AF638-A3E7-E0F5-55ED-E4B20FD24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4E4A6-C227-F60F-C7CB-BCF63A1F8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59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46543-AF27-1554-CC6A-4E5BC9EEC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90FCC9-FC62-E6E2-2BC5-219586EDF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048BB-1776-6448-27EA-292A8EC0B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7EF02-5337-9A11-13E5-35A5F6808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FCF50-CB30-BA39-6CAC-5CBF1D79A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0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0CC23-96FF-13C1-1BC8-AD6D95A42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786E2-E4BC-D70D-23C5-1AC10C55DF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A79F65-029B-9E4A-0C26-727D69542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9C73D9-C9E1-6AAC-E7DF-FC4860AC0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C6F124-1DBA-8198-4E8E-CAF5669B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24F58B-0C52-76D7-80A7-B8FC60C32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80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01E1-52F1-2D4E-B90C-36FF924D5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878140-742C-24B9-20D7-C26DF41EF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5EDD62-721C-FB2D-9334-AA277D02E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0F369A-7A2C-916E-E407-4647DC252E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09403C-FC26-A14B-A929-CCF6D71A3D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5F5D70-D588-2843-892A-EFEB604DD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6DEDE7-9B2C-1DEB-CBE7-013B8A255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103CD6-E836-368F-46FB-20C375EF0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945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C4C68-8884-E4BE-E508-70081D016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3F0C6A-E977-12BF-AEE5-E05FA9C3E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577B66-DBC8-0C85-6410-D918C4FEE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C77BC9-CA3E-E67B-6F52-A405535F2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688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0C5584-98C4-D062-2560-B599AF64A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7B55E2-D88B-20A2-1EDC-4C93E30BA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50BBD-0BAF-0B25-AFD7-108C749F4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35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BCEB8-A37C-16CD-99B8-232D9E54E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3A08B-2B4A-3233-5631-183DCF71C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AAF724-8A4A-D4B3-E159-980224331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1C40C-FC06-7BBE-892C-5BEF8E1B9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FB2A0-D2A9-914E-A8D0-C8CF00B72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A2B54F-5DAA-4EAC-6B28-504AFC93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92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D66C5-E129-24F3-B873-04E6F23F8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C76419-0C0B-0283-9CBD-F83AC8A20B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DDDA0-A30E-C264-602B-91AB5A3FE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AC5399-DE26-3B6B-FDB9-C5E66C891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AE878-23A4-5ADB-376C-F3CFA439E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779A5-9994-2237-630B-F6AD786CC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88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3289DE-760A-9DED-E658-769802BC8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74EA20-661F-8A62-5CB3-743040E2E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DFE8B-1BDD-DFE6-7B36-C03D231FD0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238C2-3B21-604F-A509-E44B9257FC34}" type="datetimeFigureOut">
              <a:rPr lang="en-US" smtClean="0"/>
              <a:t>5/11/23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89FB5-67E9-007E-C4E7-3F22AE2F5A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A120E-BA8D-27CB-F716-6BF08C679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89FF9-1D70-2F44-BD60-3DC599156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10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chine on a table&#10;&#10;Description automatically generated with low confidence">
            <a:extLst>
              <a:ext uri="{FF2B5EF4-FFF2-40B4-BE49-F238E27FC236}">
                <a16:creationId xmlns:a16="http://schemas.microsoft.com/office/drawing/2014/main" id="{0B651829-B8CE-C59C-F7C6-D9A754FED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681" y="7664745"/>
            <a:ext cx="3530683" cy="1630549"/>
          </a:xfrm>
          <a:prstGeom prst="rect">
            <a:avLst/>
          </a:prstGeom>
        </p:spPr>
      </p:pic>
      <p:pic>
        <p:nvPicPr>
          <p:cNvPr id="9" name="Picture 8" descr="A picture containing computer, office supplies, box, electronics&#10;&#10;Description automatically generated">
            <a:extLst>
              <a:ext uri="{FF2B5EF4-FFF2-40B4-BE49-F238E27FC236}">
                <a16:creationId xmlns:a16="http://schemas.microsoft.com/office/drawing/2014/main" id="{15AB9D34-90AE-090F-C833-A354AE901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7664745"/>
            <a:ext cx="3530683" cy="1630549"/>
          </a:xfrm>
          <a:prstGeom prst="rect">
            <a:avLst/>
          </a:prstGeom>
        </p:spPr>
      </p:pic>
      <p:pic>
        <p:nvPicPr>
          <p:cNvPr id="11" name="Picture 10" descr="A close-up of a machine&#10;&#10;Description automatically generated with low confidence">
            <a:extLst>
              <a:ext uri="{FF2B5EF4-FFF2-40B4-BE49-F238E27FC236}">
                <a16:creationId xmlns:a16="http://schemas.microsoft.com/office/drawing/2014/main" id="{6E4D7BB9-BEF9-1DB9-9CBE-62BB53E02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2046" y="5681174"/>
            <a:ext cx="3530683" cy="1630549"/>
          </a:xfrm>
          <a:prstGeom prst="rect">
            <a:avLst/>
          </a:prstGeom>
        </p:spPr>
      </p:pic>
      <p:pic>
        <p:nvPicPr>
          <p:cNvPr id="13" name="Picture 12" descr="A picture containing computer, computer monitor, indoor, output device&#10;&#10;Description automatically generated">
            <a:extLst>
              <a:ext uri="{FF2B5EF4-FFF2-40B4-BE49-F238E27FC236}">
                <a16:creationId xmlns:a16="http://schemas.microsoft.com/office/drawing/2014/main" id="{18F21618-BDD9-4710-3300-85ADC71526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1364" y="5681174"/>
            <a:ext cx="3530683" cy="1630549"/>
          </a:xfrm>
          <a:prstGeom prst="rect">
            <a:avLst/>
          </a:prstGeom>
        </p:spPr>
      </p:pic>
      <p:pic>
        <p:nvPicPr>
          <p:cNvPr id="15" name="Picture 14" descr="A picture containing indoor, computer monitor, output device, desk&#10;&#10;Description automatically generated">
            <a:extLst>
              <a:ext uri="{FF2B5EF4-FFF2-40B4-BE49-F238E27FC236}">
                <a16:creationId xmlns:a16="http://schemas.microsoft.com/office/drawing/2014/main" id="{361CDCE9-AAD7-C871-C114-F8E4CB38AB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0681" y="5681182"/>
            <a:ext cx="3530683" cy="1630549"/>
          </a:xfrm>
          <a:prstGeom prst="rect">
            <a:avLst/>
          </a:prstGeom>
        </p:spPr>
      </p:pic>
      <p:pic>
        <p:nvPicPr>
          <p:cNvPr id="17" name="Picture 16" descr="A picture containing indoor, computer monitor, desk, output device&#10;&#10;Description automatically generated">
            <a:extLst>
              <a:ext uri="{FF2B5EF4-FFF2-40B4-BE49-F238E27FC236}">
                <a16:creationId xmlns:a16="http://schemas.microsoft.com/office/drawing/2014/main" id="{006EE36F-464C-D248-D011-D65B12DE2D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" y="5681182"/>
            <a:ext cx="3530683" cy="1630549"/>
          </a:xfrm>
          <a:prstGeom prst="rect">
            <a:avLst/>
          </a:prstGeom>
        </p:spPr>
      </p:pic>
      <p:pic>
        <p:nvPicPr>
          <p:cNvPr id="19" name="Picture 18" descr="A picture containing indoor, computer monitor, output device, personal computer&#10;&#10;Description automatically generated">
            <a:extLst>
              <a:ext uri="{FF2B5EF4-FFF2-40B4-BE49-F238E27FC236}">
                <a16:creationId xmlns:a16="http://schemas.microsoft.com/office/drawing/2014/main" id="{42B52381-F247-AFB5-D303-27445AFF85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92047" y="3878328"/>
            <a:ext cx="3530683" cy="1630549"/>
          </a:xfrm>
          <a:prstGeom prst="rect">
            <a:avLst/>
          </a:prstGeom>
        </p:spPr>
      </p:pic>
      <p:pic>
        <p:nvPicPr>
          <p:cNvPr id="21" name="Picture 20" descr="A robotic arm on a table&#10;&#10;Description automatically generated with low confidence">
            <a:extLst>
              <a:ext uri="{FF2B5EF4-FFF2-40B4-BE49-F238E27FC236}">
                <a16:creationId xmlns:a16="http://schemas.microsoft.com/office/drawing/2014/main" id="{CDC55C91-DD1B-FF10-33A6-F1E141A56D8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61365" y="3878332"/>
            <a:ext cx="3530683" cy="1630549"/>
          </a:xfrm>
          <a:prstGeom prst="rect">
            <a:avLst/>
          </a:prstGeom>
        </p:spPr>
      </p:pic>
      <p:pic>
        <p:nvPicPr>
          <p:cNvPr id="23" name="Picture 22" descr="A picture containing indoor, computer monitor, output device, machine&#10;&#10;Description automatically generated">
            <a:extLst>
              <a:ext uri="{FF2B5EF4-FFF2-40B4-BE49-F238E27FC236}">
                <a16:creationId xmlns:a16="http://schemas.microsoft.com/office/drawing/2014/main" id="{040FF26B-936B-75E2-5210-7703E516C14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30682" y="3878336"/>
            <a:ext cx="3530683" cy="1630549"/>
          </a:xfrm>
          <a:prstGeom prst="rect">
            <a:avLst/>
          </a:prstGeom>
        </p:spPr>
      </p:pic>
      <p:pic>
        <p:nvPicPr>
          <p:cNvPr id="25" name="Picture 24" descr="A robotic arm on a table&#10;&#10;Description automatically generated with low confidence">
            <a:extLst>
              <a:ext uri="{FF2B5EF4-FFF2-40B4-BE49-F238E27FC236}">
                <a16:creationId xmlns:a16="http://schemas.microsoft.com/office/drawing/2014/main" id="{BB44EA10-91B7-A4CC-41E4-88229503A63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3878336"/>
            <a:ext cx="3530683" cy="1630549"/>
          </a:xfrm>
          <a:prstGeom prst="rect">
            <a:avLst/>
          </a:prstGeom>
        </p:spPr>
      </p:pic>
      <p:pic>
        <p:nvPicPr>
          <p:cNvPr id="27" name="Picture 26" descr="A picture containing indoor, computer monitor, machine, output device&#10;&#10;Description automatically generated">
            <a:extLst>
              <a:ext uri="{FF2B5EF4-FFF2-40B4-BE49-F238E27FC236}">
                <a16:creationId xmlns:a16="http://schemas.microsoft.com/office/drawing/2014/main" id="{5D5D21DB-7D08-FD9D-2626-B94B975550D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92048" y="2006596"/>
            <a:ext cx="3530683" cy="1630549"/>
          </a:xfrm>
          <a:prstGeom prst="rect">
            <a:avLst/>
          </a:prstGeom>
        </p:spPr>
      </p:pic>
      <p:pic>
        <p:nvPicPr>
          <p:cNvPr id="29" name="Picture 28" descr="A picture containing computer, indoor, machine, computer monitor&#10;&#10;Description automatically generated">
            <a:extLst>
              <a:ext uri="{FF2B5EF4-FFF2-40B4-BE49-F238E27FC236}">
                <a16:creationId xmlns:a16="http://schemas.microsoft.com/office/drawing/2014/main" id="{E3991B78-5D2E-56C7-1757-A8BC62E10F3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061366" y="2006598"/>
            <a:ext cx="3530683" cy="1630549"/>
          </a:xfrm>
          <a:prstGeom prst="rect">
            <a:avLst/>
          </a:prstGeom>
        </p:spPr>
      </p:pic>
      <p:pic>
        <p:nvPicPr>
          <p:cNvPr id="31" name="Picture 30" descr="A picture containing indoor, computer monitor, output device, personal computer&#10;&#10;Description automatically generated">
            <a:extLst>
              <a:ext uri="{FF2B5EF4-FFF2-40B4-BE49-F238E27FC236}">
                <a16:creationId xmlns:a16="http://schemas.microsoft.com/office/drawing/2014/main" id="{C3D23F42-E4AD-9438-BCB5-288488D82EC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30682" y="2006600"/>
            <a:ext cx="3530683" cy="1630549"/>
          </a:xfrm>
          <a:prstGeom prst="rect">
            <a:avLst/>
          </a:prstGeom>
        </p:spPr>
      </p:pic>
      <p:pic>
        <p:nvPicPr>
          <p:cNvPr id="33" name="Picture 32" descr="A picture containing indoor, computer monitor, output device, computer&#10;&#10;Description automatically generated">
            <a:extLst>
              <a:ext uri="{FF2B5EF4-FFF2-40B4-BE49-F238E27FC236}">
                <a16:creationId xmlns:a16="http://schemas.microsoft.com/office/drawing/2014/main" id="{79BF5F96-E97B-E788-0103-F4F276A9355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2006600"/>
            <a:ext cx="3530683" cy="1630549"/>
          </a:xfrm>
          <a:prstGeom prst="rect">
            <a:avLst/>
          </a:prstGeom>
        </p:spPr>
      </p:pic>
      <p:pic>
        <p:nvPicPr>
          <p:cNvPr id="35" name="Picture 34" descr="A picture containing indoor, computer monitor, output device, computer&#10;&#10;Description automatically generated">
            <a:extLst>
              <a:ext uri="{FF2B5EF4-FFF2-40B4-BE49-F238E27FC236}">
                <a16:creationId xmlns:a16="http://schemas.microsoft.com/office/drawing/2014/main" id="{C8790492-2479-AC04-D0F8-478BCAD7D9B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592049" y="2915"/>
            <a:ext cx="3524367" cy="1627632"/>
          </a:xfrm>
          <a:prstGeom prst="rect">
            <a:avLst/>
          </a:prstGeom>
        </p:spPr>
      </p:pic>
      <p:pic>
        <p:nvPicPr>
          <p:cNvPr id="37" name="Picture 36" descr="A machine on a table&#10;&#10;Description automatically generated with low confidence">
            <a:extLst>
              <a:ext uri="{FF2B5EF4-FFF2-40B4-BE49-F238E27FC236}">
                <a16:creationId xmlns:a16="http://schemas.microsoft.com/office/drawing/2014/main" id="{149A6FC7-CD4D-4622-260E-F6615942276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061366" y="-2"/>
            <a:ext cx="3530683" cy="1630549"/>
          </a:xfrm>
          <a:prstGeom prst="rect">
            <a:avLst/>
          </a:prstGeom>
        </p:spPr>
      </p:pic>
      <p:pic>
        <p:nvPicPr>
          <p:cNvPr id="39" name="Picture 38" descr="A machine on a table&#10;&#10;Description automatically generated with low confidence">
            <a:extLst>
              <a:ext uri="{FF2B5EF4-FFF2-40B4-BE49-F238E27FC236}">
                <a16:creationId xmlns:a16="http://schemas.microsoft.com/office/drawing/2014/main" id="{59E29C9C-B18A-3361-C1A1-B7C94AD2848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30683" y="-1"/>
            <a:ext cx="3530683" cy="1630549"/>
          </a:xfrm>
          <a:prstGeom prst="rect">
            <a:avLst/>
          </a:prstGeom>
        </p:spPr>
      </p:pic>
      <p:pic>
        <p:nvPicPr>
          <p:cNvPr id="41" name="Picture 40" descr="A machine on a table&#10;&#10;Description automatically generated with low confidence">
            <a:extLst>
              <a:ext uri="{FF2B5EF4-FFF2-40B4-BE49-F238E27FC236}">
                <a16:creationId xmlns:a16="http://schemas.microsoft.com/office/drawing/2014/main" id="{8437C7FF-23BE-40AD-240B-B2B1F77DDA9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0" y="0"/>
            <a:ext cx="3530683" cy="163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950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995CC8-A4EA-2C45-20A9-E68F0831FC68}"/>
              </a:ext>
            </a:extLst>
          </p:cNvPr>
          <p:cNvSpPr txBox="1"/>
          <p:nvPr/>
        </p:nvSpPr>
        <p:spPr>
          <a:xfrm>
            <a:off x="0" y="0"/>
            <a:ext cx="1507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Step 1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B3A3AC5-FF0B-9D8B-1EBF-49D0B4973EF2}"/>
              </a:ext>
            </a:extLst>
          </p:cNvPr>
          <p:cNvGrpSpPr/>
          <p:nvPr/>
        </p:nvGrpSpPr>
        <p:grpSpPr>
          <a:xfrm>
            <a:off x="609600" y="685800"/>
            <a:ext cx="10972800" cy="5486400"/>
            <a:chOff x="609600" y="685800"/>
            <a:chExt cx="10972800" cy="548640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92F4CAD-BF6B-8FAA-26EC-7FE773BB194E}"/>
                </a:ext>
              </a:extLst>
            </p:cNvPr>
            <p:cNvGrpSpPr/>
            <p:nvPr/>
          </p:nvGrpSpPr>
          <p:grpSpPr>
            <a:xfrm>
              <a:off x="609600" y="685800"/>
              <a:ext cx="10972800" cy="5486400"/>
              <a:chOff x="609600" y="685800"/>
              <a:chExt cx="10972800" cy="5486400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4600375-9093-B9B3-EA8C-DE97700CFA85}"/>
                  </a:ext>
                </a:extLst>
              </p:cNvPr>
              <p:cNvSpPr/>
              <p:nvPr/>
            </p:nvSpPr>
            <p:spPr>
              <a:xfrm>
                <a:off x="3048000" y="1879587"/>
                <a:ext cx="182880" cy="182880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22F679E4-E153-B166-AEFF-3D192A7B7978}"/>
                  </a:ext>
                </a:extLst>
              </p:cNvPr>
              <p:cNvSpPr/>
              <p:nvPr/>
            </p:nvSpPr>
            <p:spPr>
              <a:xfrm>
                <a:off x="3733800" y="4179088"/>
                <a:ext cx="274320" cy="274320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80A01068-8E79-CF31-CCC5-371C815625AD}"/>
                  </a:ext>
                </a:extLst>
              </p:cNvPr>
              <p:cNvGrpSpPr/>
              <p:nvPr/>
            </p:nvGrpSpPr>
            <p:grpSpPr>
              <a:xfrm>
                <a:off x="609600" y="685800"/>
                <a:ext cx="10972800" cy="5486400"/>
                <a:chOff x="609600" y="685800"/>
                <a:chExt cx="10972800" cy="5486400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3A8BC703-D694-E956-88DD-75569F3AA5A8}"/>
                    </a:ext>
                  </a:extLst>
                </p:cNvPr>
                <p:cNvSpPr/>
                <p:nvPr/>
              </p:nvSpPr>
              <p:spPr>
                <a:xfrm>
                  <a:off x="609600" y="685800"/>
                  <a:ext cx="10972800" cy="5486400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614A72C6-2176-C66A-E058-F2A0BE20F688}"/>
                    </a:ext>
                  </a:extLst>
                </p:cNvPr>
                <p:cNvGrpSpPr/>
                <p:nvPr/>
              </p:nvGrpSpPr>
              <p:grpSpPr>
                <a:xfrm>
                  <a:off x="1385360" y="1143000"/>
                  <a:ext cx="9421279" cy="4572000"/>
                  <a:chOff x="1608099" y="1109145"/>
                  <a:chExt cx="9421279" cy="4572000"/>
                </a:xfrm>
              </p:grpSpPr>
              <p:pic>
                <p:nvPicPr>
                  <p:cNvPr id="4" name="Picture 3" descr="A machine on a table&#10;&#10;Description automatically generated with low confidence">
                    <a:extLst>
                      <a:ext uri="{FF2B5EF4-FFF2-40B4-BE49-F238E27FC236}">
                        <a16:creationId xmlns:a16="http://schemas.microsoft.com/office/drawing/2014/main" id="{75991BB1-60A4-419E-5BD0-19F9B7996A1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6541477" y="1109145"/>
                    <a:ext cx="4487901" cy="2072614"/>
                  </a:xfrm>
                  <a:prstGeom prst="rect">
                    <a:avLst/>
                  </a:prstGeom>
                </p:spPr>
              </p:pic>
              <p:pic>
                <p:nvPicPr>
                  <p:cNvPr id="5" name="Picture 4" descr="A machine on a table&#10;&#10;Description automatically generated with low confidence">
                    <a:extLst>
                      <a:ext uri="{FF2B5EF4-FFF2-40B4-BE49-F238E27FC236}">
                        <a16:creationId xmlns:a16="http://schemas.microsoft.com/office/drawing/2014/main" id="{A63A906F-57E8-ED4C-68BD-06538121325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608099" y="1109145"/>
                    <a:ext cx="4487901" cy="2072614"/>
                  </a:xfrm>
                  <a:prstGeom prst="rect">
                    <a:avLst/>
                  </a:prstGeom>
                </p:spPr>
              </p:pic>
              <p:pic>
                <p:nvPicPr>
                  <p:cNvPr id="6" name="Picture 5" descr="A picture containing indoor, computer monitor, output device, computer&#10;&#10;Description automatically generated">
                    <a:extLst>
                      <a:ext uri="{FF2B5EF4-FFF2-40B4-BE49-F238E27FC236}">
                        <a16:creationId xmlns:a16="http://schemas.microsoft.com/office/drawing/2014/main" id="{10778732-4340-54FA-56DC-61F07D27A36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541477" y="3612239"/>
                    <a:ext cx="4479872" cy="2068906"/>
                  </a:xfrm>
                  <a:prstGeom prst="rect">
                    <a:avLst/>
                  </a:prstGeom>
                </p:spPr>
              </p:pic>
              <p:pic>
                <p:nvPicPr>
                  <p:cNvPr id="8" name="Picture 7" descr="A machine on a table&#10;&#10;Description automatically generated with low confidence">
                    <a:extLst>
                      <a:ext uri="{FF2B5EF4-FFF2-40B4-BE49-F238E27FC236}">
                        <a16:creationId xmlns:a16="http://schemas.microsoft.com/office/drawing/2014/main" id="{A70CA3EC-6565-4378-BFF2-A8F35882420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1608099" y="3608531"/>
                    <a:ext cx="4487901" cy="2072614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2" name="Right Arrow 11">
                  <a:extLst>
                    <a:ext uri="{FF2B5EF4-FFF2-40B4-BE49-F238E27FC236}">
                      <a16:creationId xmlns:a16="http://schemas.microsoft.com/office/drawing/2014/main" id="{2B3BD8F6-CEA9-C64D-5A9F-5BE64A82B2C7}"/>
                    </a:ext>
                  </a:extLst>
                </p:cNvPr>
                <p:cNvSpPr/>
                <p:nvPr/>
              </p:nvSpPr>
              <p:spPr>
                <a:xfrm>
                  <a:off x="5867398" y="1979422"/>
                  <a:ext cx="609600" cy="399770"/>
                </a:xfrm>
                <a:prstGeom prst="righ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ight Arrow 13">
                  <a:extLst>
                    <a:ext uri="{FF2B5EF4-FFF2-40B4-BE49-F238E27FC236}">
                      <a16:creationId xmlns:a16="http://schemas.microsoft.com/office/drawing/2014/main" id="{ABBEC823-278C-503E-B437-83DBC5B94711}"/>
                    </a:ext>
                  </a:extLst>
                </p:cNvPr>
                <p:cNvSpPr/>
                <p:nvPr/>
              </p:nvSpPr>
              <p:spPr>
                <a:xfrm>
                  <a:off x="10880629" y="1979422"/>
                  <a:ext cx="609600" cy="399770"/>
                </a:xfrm>
                <a:prstGeom prst="righ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ight Arrow 15">
                  <a:extLst>
                    <a:ext uri="{FF2B5EF4-FFF2-40B4-BE49-F238E27FC236}">
                      <a16:creationId xmlns:a16="http://schemas.microsoft.com/office/drawing/2014/main" id="{6C96666B-8A36-D0A1-625A-3606028F9220}"/>
                    </a:ext>
                  </a:extLst>
                </p:cNvPr>
                <p:cNvSpPr/>
                <p:nvPr/>
              </p:nvSpPr>
              <p:spPr>
                <a:xfrm>
                  <a:off x="939883" y="4478808"/>
                  <a:ext cx="609600" cy="399770"/>
                </a:xfrm>
                <a:prstGeom prst="righ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ight Arrow 17">
                  <a:extLst>
                    <a:ext uri="{FF2B5EF4-FFF2-40B4-BE49-F238E27FC236}">
                      <a16:creationId xmlns:a16="http://schemas.microsoft.com/office/drawing/2014/main" id="{0B790303-077D-5604-8626-AE7BF2D5A402}"/>
                    </a:ext>
                  </a:extLst>
                </p:cNvPr>
                <p:cNvSpPr/>
                <p:nvPr/>
              </p:nvSpPr>
              <p:spPr>
                <a:xfrm>
                  <a:off x="5791200" y="4478808"/>
                  <a:ext cx="609600" cy="399770"/>
                </a:xfrm>
                <a:prstGeom prst="rightArrow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014E620-28C9-AD2C-11D3-90C09005F5DE}"/>
                  </a:ext>
                </a:extLst>
              </p:cNvPr>
              <p:cNvSpPr txBox="1"/>
              <p:nvPr/>
            </p:nvSpPr>
            <p:spPr>
              <a:xfrm>
                <a:off x="1789222" y="2815504"/>
                <a:ext cx="953470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rgbClr val="FF0000"/>
                    </a:solidFill>
                  </a:rPr>
                  <a:t>P1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E9EE17F-6753-DB0D-1BD1-F61E69E99B76}"/>
                  </a:ext>
                </a:extLst>
              </p:cNvPr>
              <p:cNvSpPr txBox="1"/>
              <p:nvPr/>
            </p:nvSpPr>
            <p:spPr>
              <a:xfrm>
                <a:off x="6718346" y="2827696"/>
                <a:ext cx="953470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rgbClr val="FF0000"/>
                    </a:solidFill>
                  </a:rPr>
                  <a:t>P1.5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034C35F-EB75-A504-A3A4-4C301A5AEB5D}"/>
                  </a:ext>
                </a:extLst>
              </p:cNvPr>
              <p:cNvSpPr txBox="1"/>
              <p:nvPr/>
            </p:nvSpPr>
            <p:spPr>
              <a:xfrm>
                <a:off x="1789222" y="5314890"/>
                <a:ext cx="953470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rgbClr val="FF0000"/>
                    </a:solidFill>
                  </a:rPr>
                  <a:t>P2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82EAFBF1-63E1-CB43-873F-0B46407D456E}"/>
                  </a:ext>
                </a:extLst>
              </p:cNvPr>
              <p:cNvSpPr/>
              <p:nvPr/>
            </p:nvSpPr>
            <p:spPr>
              <a:xfrm>
                <a:off x="8102092" y="1767319"/>
                <a:ext cx="182880" cy="182880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FB142D2E-28D6-C9F8-73D8-78950FBF050F}"/>
                  </a:ext>
                </a:extLst>
              </p:cNvPr>
              <p:cNvSpPr/>
              <p:nvPr/>
            </p:nvSpPr>
            <p:spPr>
              <a:xfrm>
                <a:off x="3048000" y="1905990"/>
                <a:ext cx="182880" cy="182880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416860-C6FD-BC5A-9B76-371BF1E2177A}"/>
                </a:ext>
              </a:extLst>
            </p:cNvPr>
            <p:cNvSpPr/>
            <p:nvPr/>
          </p:nvSpPr>
          <p:spPr>
            <a:xfrm>
              <a:off x="3767328" y="4212616"/>
              <a:ext cx="182880" cy="1828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40F269E-AD37-468E-AE02-BB53223A4FD3}"/>
                </a:ext>
              </a:extLst>
            </p:cNvPr>
            <p:cNvSpPr txBox="1"/>
            <p:nvPr/>
          </p:nvSpPr>
          <p:spPr>
            <a:xfrm>
              <a:off x="6730538" y="5314890"/>
              <a:ext cx="953470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F0000"/>
                  </a:solidFill>
                </a:rPr>
                <a:t>P2.5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FC22E3C4-1CB1-6430-844D-F65465EE8279}"/>
                </a:ext>
              </a:extLst>
            </p:cNvPr>
            <p:cNvSpPr/>
            <p:nvPr/>
          </p:nvSpPr>
          <p:spPr>
            <a:xfrm>
              <a:off x="8660774" y="4614659"/>
              <a:ext cx="182880" cy="1828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8796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995CC8-A4EA-2C45-20A9-E68F0831FC68}"/>
              </a:ext>
            </a:extLst>
          </p:cNvPr>
          <p:cNvSpPr txBox="1"/>
          <p:nvPr/>
        </p:nvSpPr>
        <p:spPr>
          <a:xfrm>
            <a:off x="0" y="0"/>
            <a:ext cx="1507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Step 2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9747823-0E07-AD0A-92CD-5449FA1565EC}"/>
              </a:ext>
            </a:extLst>
          </p:cNvPr>
          <p:cNvGrpSpPr/>
          <p:nvPr/>
        </p:nvGrpSpPr>
        <p:grpSpPr>
          <a:xfrm>
            <a:off x="609600" y="685800"/>
            <a:ext cx="10972800" cy="5486400"/>
            <a:chOff x="609600" y="685800"/>
            <a:chExt cx="10972800" cy="5486400"/>
          </a:xfrm>
        </p:grpSpPr>
        <p:pic>
          <p:nvPicPr>
            <p:cNvPr id="7" name="Picture 6" descr="A picture containing indoor, computer monitor, output device, computer&#10;&#10;Description automatically generated">
              <a:extLst>
                <a:ext uri="{FF2B5EF4-FFF2-40B4-BE49-F238E27FC236}">
                  <a16:creationId xmlns:a16="http://schemas.microsoft.com/office/drawing/2014/main" id="{AAF8C7C2-2631-B9BF-19AA-02BCCD903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85360" y="1143000"/>
              <a:ext cx="4479872" cy="2068906"/>
            </a:xfrm>
            <a:prstGeom prst="rect">
              <a:avLst/>
            </a:prstGeom>
          </p:spPr>
        </p:pic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4600375-9093-B9B3-EA8C-DE97700CFA85}"/>
                </a:ext>
              </a:extLst>
            </p:cNvPr>
            <p:cNvSpPr/>
            <p:nvPr/>
          </p:nvSpPr>
          <p:spPr>
            <a:xfrm>
              <a:off x="3048000" y="1879587"/>
              <a:ext cx="182880" cy="1828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2F679E4-E153-B166-AEFF-3D192A7B7978}"/>
                </a:ext>
              </a:extLst>
            </p:cNvPr>
            <p:cNvSpPr/>
            <p:nvPr/>
          </p:nvSpPr>
          <p:spPr>
            <a:xfrm>
              <a:off x="3733800" y="4179088"/>
              <a:ext cx="274320" cy="27432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A8BC703-D694-E956-88DD-75569F3AA5A8}"/>
                </a:ext>
              </a:extLst>
            </p:cNvPr>
            <p:cNvSpPr/>
            <p:nvPr/>
          </p:nvSpPr>
          <p:spPr>
            <a:xfrm>
              <a:off x="609600" y="685800"/>
              <a:ext cx="10972800" cy="548640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A picture containing indoor, computer monitor, output device, computer&#10;&#10;Description automatically generated">
              <a:extLst>
                <a:ext uri="{FF2B5EF4-FFF2-40B4-BE49-F238E27FC236}">
                  <a16:creationId xmlns:a16="http://schemas.microsoft.com/office/drawing/2014/main" id="{10778732-4340-54FA-56DC-61F07D27A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18738" y="3646094"/>
              <a:ext cx="4479872" cy="2068906"/>
            </a:xfrm>
            <a:prstGeom prst="rect">
              <a:avLst/>
            </a:prstGeom>
          </p:spPr>
        </p:pic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ABBEC823-278C-503E-B437-83DBC5B94711}"/>
                </a:ext>
              </a:extLst>
            </p:cNvPr>
            <p:cNvSpPr/>
            <p:nvPr/>
          </p:nvSpPr>
          <p:spPr>
            <a:xfrm>
              <a:off x="10880629" y="1979422"/>
              <a:ext cx="609600" cy="399770"/>
            </a:xfrm>
            <a:prstGeom prst="righ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0B790303-077D-5604-8626-AE7BF2D5A402}"/>
                </a:ext>
              </a:extLst>
            </p:cNvPr>
            <p:cNvSpPr/>
            <p:nvPr/>
          </p:nvSpPr>
          <p:spPr>
            <a:xfrm>
              <a:off x="5791200" y="4478808"/>
              <a:ext cx="609600" cy="399770"/>
            </a:xfrm>
            <a:prstGeom prst="righ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 descr="A picture containing indoor, computer monitor, output device, computer&#10;&#10;Description automatically generated">
              <a:extLst>
                <a:ext uri="{FF2B5EF4-FFF2-40B4-BE49-F238E27FC236}">
                  <a16:creationId xmlns:a16="http://schemas.microsoft.com/office/drawing/2014/main" id="{5B7E3D8F-8B8B-713E-E979-B365036CD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26080" y="1154673"/>
              <a:ext cx="4480560" cy="2069224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E9EE17F-6753-DB0D-1BD1-F61E69E99B76}"/>
                </a:ext>
              </a:extLst>
            </p:cNvPr>
            <p:cNvSpPr txBox="1"/>
            <p:nvPr/>
          </p:nvSpPr>
          <p:spPr>
            <a:xfrm>
              <a:off x="6718346" y="2827696"/>
              <a:ext cx="953470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F0000"/>
                  </a:solidFill>
                </a:rPr>
                <a:t>P3</a:t>
              </a:r>
            </a:p>
          </p:txBody>
        </p:sp>
        <p:pic>
          <p:nvPicPr>
            <p:cNvPr id="25" name="Picture 24" descr="A picture containing indoor, computer monitor, output device, computer&#10;&#10;Description automatically generated">
              <a:extLst>
                <a:ext uri="{FF2B5EF4-FFF2-40B4-BE49-F238E27FC236}">
                  <a16:creationId xmlns:a16="http://schemas.microsoft.com/office/drawing/2014/main" id="{495C9B81-8D82-34EB-38E4-BA5C44A60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3389" y="3646094"/>
              <a:ext cx="4480560" cy="2069224"/>
            </a:xfrm>
            <a:prstGeom prst="rect">
              <a:avLst/>
            </a:prstGeom>
          </p:spPr>
        </p:pic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48214CC-95F6-0675-A6F2-B629E0F40B72}"/>
                </a:ext>
              </a:extLst>
            </p:cNvPr>
            <p:cNvSpPr/>
            <p:nvPr/>
          </p:nvSpPr>
          <p:spPr>
            <a:xfrm>
              <a:off x="3740275" y="4677907"/>
              <a:ext cx="182880" cy="1828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034C35F-EB75-A504-A3A4-4C301A5AEB5D}"/>
                </a:ext>
              </a:extLst>
            </p:cNvPr>
            <p:cNvSpPr txBox="1"/>
            <p:nvPr/>
          </p:nvSpPr>
          <p:spPr>
            <a:xfrm>
              <a:off x="1789222" y="5314890"/>
              <a:ext cx="953470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F0000"/>
                  </a:solidFill>
                </a:rPr>
                <a:t>P4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40F269E-AD37-468E-AE02-BB53223A4FD3}"/>
                </a:ext>
              </a:extLst>
            </p:cNvPr>
            <p:cNvSpPr txBox="1"/>
            <p:nvPr/>
          </p:nvSpPr>
          <p:spPr>
            <a:xfrm>
              <a:off x="6730538" y="5314890"/>
              <a:ext cx="953470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F0000"/>
                  </a:solidFill>
                </a:rPr>
                <a:t>P2.5</a:t>
              </a:r>
            </a:p>
          </p:txBody>
        </p:sp>
        <p:pic>
          <p:nvPicPr>
            <p:cNvPr id="15" name="Picture 14" descr="A picture containing indoor, computer monitor, output device, computer&#10;&#10;Description automatically generated">
              <a:extLst>
                <a:ext uri="{FF2B5EF4-FFF2-40B4-BE49-F238E27FC236}">
                  <a16:creationId xmlns:a16="http://schemas.microsoft.com/office/drawing/2014/main" id="{761B71CF-F501-297A-B159-356830837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3389" y="1152033"/>
              <a:ext cx="4479872" cy="2068906"/>
            </a:xfrm>
            <a:prstGeom prst="rect">
              <a:avLst/>
            </a:prstGeom>
          </p:spPr>
        </p:pic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A844EEB-E725-E7AF-1621-A183C5A8F167}"/>
                </a:ext>
              </a:extLst>
            </p:cNvPr>
            <p:cNvSpPr/>
            <p:nvPr/>
          </p:nvSpPr>
          <p:spPr>
            <a:xfrm>
              <a:off x="3735425" y="2120598"/>
              <a:ext cx="182880" cy="1828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FC22E3C4-1CB1-6430-844D-F65465EE8279}"/>
                </a:ext>
              </a:extLst>
            </p:cNvPr>
            <p:cNvSpPr/>
            <p:nvPr/>
          </p:nvSpPr>
          <p:spPr>
            <a:xfrm>
              <a:off x="8660774" y="4614659"/>
              <a:ext cx="182880" cy="1828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EAB4E2-C2C2-1D8C-EEF5-924D270E6461}"/>
                </a:ext>
              </a:extLst>
            </p:cNvPr>
            <p:cNvSpPr txBox="1"/>
            <p:nvPr/>
          </p:nvSpPr>
          <p:spPr>
            <a:xfrm>
              <a:off x="1789222" y="2815504"/>
              <a:ext cx="953470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F0000"/>
                  </a:solidFill>
                </a:rPr>
                <a:t>P2.5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143362-E49B-D066-19EF-9589E4A76031}"/>
                </a:ext>
              </a:extLst>
            </p:cNvPr>
            <p:cNvSpPr/>
            <p:nvPr/>
          </p:nvSpPr>
          <p:spPr>
            <a:xfrm>
              <a:off x="8672966" y="2186486"/>
              <a:ext cx="182880" cy="1828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ight Arrow 30">
            <a:extLst>
              <a:ext uri="{FF2B5EF4-FFF2-40B4-BE49-F238E27FC236}">
                <a16:creationId xmlns:a16="http://schemas.microsoft.com/office/drawing/2014/main" id="{D748E13F-A14F-A73B-68BE-645B0845651C}"/>
              </a:ext>
            </a:extLst>
          </p:cNvPr>
          <p:cNvSpPr/>
          <p:nvPr/>
        </p:nvSpPr>
        <p:spPr>
          <a:xfrm>
            <a:off x="5867398" y="1979422"/>
            <a:ext cx="609600" cy="39977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5FB3A11B-65DC-BBC4-3227-DB54088AE91D}"/>
              </a:ext>
            </a:extLst>
          </p:cNvPr>
          <p:cNvSpPr/>
          <p:nvPr/>
        </p:nvSpPr>
        <p:spPr>
          <a:xfrm>
            <a:off x="939883" y="4478808"/>
            <a:ext cx="609600" cy="39977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618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995CC8-A4EA-2C45-20A9-E68F0831FC68}"/>
              </a:ext>
            </a:extLst>
          </p:cNvPr>
          <p:cNvSpPr txBox="1"/>
          <p:nvPr/>
        </p:nvSpPr>
        <p:spPr>
          <a:xfrm>
            <a:off x="0" y="0"/>
            <a:ext cx="1507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Step 3</a:t>
            </a:r>
          </a:p>
        </p:txBody>
      </p:sp>
      <p:pic>
        <p:nvPicPr>
          <p:cNvPr id="7" name="Picture 6" descr="A picture containing indoor, computer monitor, output device, computer&#10;&#10;Description automatically generated">
            <a:extLst>
              <a:ext uri="{FF2B5EF4-FFF2-40B4-BE49-F238E27FC236}">
                <a16:creationId xmlns:a16="http://schemas.microsoft.com/office/drawing/2014/main" id="{AAF8C7C2-2631-B9BF-19AA-02BCCD903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360" y="1143000"/>
            <a:ext cx="4479872" cy="2068906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F4600375-9093-B9B3-EA8C-DE97700CFA85}"/>
              </a:ext>
            </a:extLst>
          </p:cNvPr>
          <p:cNvSpPr/>
          <p:nvPr/>
        </p:nvSpPr>
        <p:spPr>
          <a:xfrm>
            <a:off x="3048000" y="1879587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2F679E4-E153-B166-AEFF-3D192A7B7978}"/>
              </a:ext>
            </a:extLst>
          </p:cNvPr>
          <p:cNvSpPr/>
          <p:nvPr/>
        </p:nvSpPr>
        <p:spPr>
          <a:xfrm>
            <a:off x="3733800" y="4179088"/>
            <a:ext cx="274320" cy="274320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8BC703-D694-E956-88DD-75569F3AA5A8}"/>
              </a:ext>
            </a:extLst>
          </p:cNvPr>
          <p:cNvSpPr/>
          <p:nvPr/>
        </p:nvSpPr>
        <p:spPr>
          <a:xfrm>
            <a:off x="609600" y="685800"/>
            <a:ext cx="10972800" cy="54864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ABBEC823-278C-503E-B437-83DBC5B94711}"/>
              </a:ext>
            </a:extLst>
          </p:cNvPr>
          <p:cNvSpPr/>
          <p:nvPr/>
        </p:nvSpPr>
        <p:spPr>
          <a:xfrm>
            <a:off x="10880629" y="1979422"/>
            <a:ext cx="609600" cy="39977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indoor, computer monitor, output device, computer&#10;&#10;Description automatically generated">
            <a:extLst>
              <a:ext uri="{FF2B5EF4-FFF2-40B4-BE49-F238E27FC236}">
                <a16:creationId xmlns:a16="http://schemas.microsoft.com/office/drawing/2014/main" id="{761B71CF-F501-297A-B159-356830837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389" y="1152033"/>
            <a:ext cx="4479872" cy="2068906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A844EEB-E725-E7AF-1621-A183C5A8F167}"/>
              </a:ext>
            </a:extLst>
          </p:cNvPr>
          <p:cNvSpPr/>
          <p:nvPr/>
        </p:nvSpPr>
        <p:spPr>
          <a:xfrm>
            <a:off x="3735425" y="2120598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EAB4E2-C2C2-1D8C-EEF5-924D270E6461}"/>
              </a:ext>
            </a:extLst>
          </p:cNvPr>
          <p:cNvSpPr txBox="1"/>
          <p:nvPr/>
        </p:nvSpPr>
        <p:spPr>
          <a:xfrm>
            <a:off x="1789222" y="2815504"/>
            <a:ext cx="95347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P2.5</a:t>
            </a:r>
          </a:p>
        </p:txBody>
      </p:sp>
      <p:pic>
        <p:nvPicPr>
          <p:cNvPr id="5" name="Picture 4" descr="A picture containing computer, indoor, machine, computer monitor&#10;&#10;Description automatically generated">
            <a:extLst>
              <a:ext uri="{FF2B5EF4-FFF2-40B4-BE49-F238E27FC236}">
                <a16:creationId xmlns:a16="http://schemas.microsoft.com/office/drawing/2014/main" id="{B000909A-866A-2039-32CC-C07D45566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898" y="1143000"/>
            <a:ext cx="4480560" cy="2069224"/>
          </a:xfrm>
          <a:prstGeom prst="rect">
            <a:avLst/>
          </a:prstGeom>
        </p:spPr>
      </p:pic>
      <p:pic>
        <p:nvPicPr>
          <p:cNvPr id="9" name="Picture 8" descr="A picture containing indoor, computer monitor, machine, output device&#10;&#10;Description automatically generated">
            <a:extLst>
              <a:ext uri="{FF2B5EF4-FFF2-40B4-BE49-F238E27FC236}">
                <a16:creationId xmlns:a16="http://schemas.microsoft.com/office/drawing/2014/main" id="{D483C928-1C7E-2555-89A2-7F1392A39F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3389" y="3643295"/>
            <a:ext cx="4480560" cy="20692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4E26E8-189F-8F43-7ED4-AB5957CD8EAC}"/>
              </a:ext>
            </a:extLst>
          </p:cNvPr>
          <p:cNvSpPr txBox="1"/>
          <p:nvPr/>
        </p:nvSpPr>
        <p:spPr>
          <a:xfrm>
            <a:off x="1789222" y="5321971"/>
            <a:ext cx="95347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P5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0E2B760-A8B9-EB95-FB72-31ED3776A682}"/>
              </a:ext>
            </a:extLst>
          </p:cNvPr>
          <p:cNvSpPr/>
          <p:nvPr/>
        </p:nvSpPr>
        <p:spPr>
          <a:xfrm>
            <a:off x="3817389" y="5218339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DB5DE7-067C-B4E5-0E48-02B6AC8FB783}"/>
              </a:ext>
            </a:extLst>
          </p:cNvPr>
          <p:cNvSpPr txBox="1"/>
          <p:nvPr/>
        </p:nvSpPr>
        <p:spPr>
          <a:xfrm>
            <a:off x="6718346" y="2827696"/>
            <a:ext cx="95347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P4.5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6F4063-6347-2A21-41FB-66498F75D5BC}"/>
              </a:ext>
            </a:extLst>
          </p:cNvPr>
          <p:cNvSpPr/>
          <p:nvPr/>
        </p:nvSpPr>
        <p:spPr>
          <a:xfrm>
            <a:off x="8503070" y="2165261"/>
            <a:ext cx="182880" cy="182880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E2130931-CC93-ABF9-4AD7-208B245599C4}"/>
              </a:ext>
            </a:extLst>
          </p:cNvPr>
          <p:cNvSpPr/>
          <p:nvPr/>
        </p:nvSpPr>
        <p:spPr>
          <a:xfrm>
            <a:off x="5867398" y="1979422"/>
            <a:ext cx="609600" cy="39977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FC137AFC-E42D-9271-32E6-786C7363B307}"/>
              </a:ext>
            </a:extLst>
          </p:cNvPr>
          <p:cNvSpPr/>
          <p:nvPr/>
        </p:nvSpPr>
        <p:spPr>
          <a:xfrm>
            <a:off x="939883" y="4478808"/>
            <a:ext cx="609600" cy="39977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640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17</Words>
  <Application>Microsoft Macintosh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Alice Mei</dc:creator>
  <cp:lastModifiedBy>Alice Mei</cp:lastModifiedBy>
  <cp:revision>2</cp:revision>
  <dcterms:created xsi:type="dcterms:W3CDTF">2023-05-11T20:38:19Z</dcterms:created>
  <dcterms:modified xsi:type="dcterms:W3CDTF">2023-05-11T21:20:23Z</dcterms:modified>
</cp:coreProperties>
</file>

<file path=docProps/thumbnail.jpeg>
</file>